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  <p:embeddedFont>
      <p:font typeface="Open Sans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1-1.png>
</file>

<file path=ppt/media/image-11-2.png>
</file>

<file path=ppt/media/image-2-1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6-2.png>
</file>

<file path=ppt/media/image-6-3.png>
</file>

<file path=ppt/media/image-7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nytiestogether.com/?srsltid=AfmBOopHHFh44O7fvsY-NvQpw8PlkgaN391b08W6u6sUNia3dTrGj6zO" TargetMode="External"/><Relationship Id="rId4" Type="http://schemas.openxmlformats.org/officeDocument/2006/relationships/hyperlink" Target="https://www.myplaydateapp.com/" TargetMode="External"/><Relationship Id="rId5" Type="http://schemas.openxmlformats.org/officeDocument/2006/relationships/hyperlink" Target="https://www.golfburnaby.ca/search/results?keys=kids" TargetMode="External"/><Relationship Id="rId6" Type="http://schemas.openxmlformats.org/officeDocument/2006/relationships/hyperlink" Target="https://www.youtube.com/watch?v=6af6qgziYfo&amp;list=PLtIU0BH0pkKpitsp5jzt-yDAoXAFBkcPb&amp;index=15" TargetMode="External"/><Relationship Id="rId7" Type="http://schemas.openxmlformats.org/officeDocument/2006/relationships/hyperlink" Target="https://www.xiaohongshu.com/explore" TargetMode="External"/><Relationship Id="rId8" Type="http://schemas.openxmlformats.org/officeDocument/2006/relationships/hyperlink" Target="https://www.meetup.com/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9" Type="http://schemas.openxmlformats.org/officeDocument/2006/relationships/slideLayout" Target="../slideLayouts/slideLayout11.xml"/><Relationship Id="rId10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207532"/>
            <a:ext cx="5015389" cy="82498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37267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 Playdate Platform for Parents to Explore Activities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483917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Making it simple for parents to find great playdate opportunities for their children.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564427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Making it easier for kids to socialize and for families to enjoy time together.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793790" y="664214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6649760"/>
            <a:ext cx="347663" cy="34766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70040" y="6625233"/>
            <a:ext cx="169473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Becky Jin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2216" y="847487"/>
            <a:ext cx="2119908" cy="34861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21876" y="1505426"/>
            <a:ext cx="5156478" cy="644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References</a:t>
            </a:r>
            <a:endParaRPr lang="en-US" sz="4050" dirty="0"/>
          </a:p>
        </p:txBody>
      </p:sp>
      <p:sp>
        <p:nvSpPr>
          <p:cNvPr id="5" name="Text 1"/>
          <p:cNvSpPr/>
          <p:nvPr/>
        </p:nvSpPr>
        <p:spPr>
          <a:xfrm>
            <a:off x="721876" y="2459236"/>
            <a:ext cx="7700248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i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tools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721876" y="3021092"/>
            <a:ext cx="7700248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ChatGPT for the Ui adjustment, part of the coding, debugging and reports.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721876" y="3582948"/>
            <a:ext cx="7700248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u="sng" dirty="0">
                <a:solidFill>
                  <a:srgbClr val="CC3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https://www.tinytiestogether.com/?srsltid=AfmBOopHHFh44O7fvsY-NvQpw8PlkgaN391b08W6u6sUNia3dTrGj6zO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721876" y="4474726"/>
            <a:ext cx="7700248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u="sng" dirty="0">
                <a:solidFill>
                  <a:srgbClr val="CC3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https://www.myplaydateapp.com/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721876" y="5036582"/>
            <a:ext cx="7700248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u="sng" dirty="0">
                <a:solidFill>
                  <a:srgbClr val="CC3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5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https://www.golfburnaby.ca/search/results?keys=kids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721876" y="5598438"/>
            <a:ext cx="7700248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u="sng" dirty="0">
                <a:solidFill>
                  <a:srgbClr val="CC3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6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https://www.youtube.com/watch?v=6af6qgziYfo&amp;list=PLtIU0BH0pkKpitsp5jzt-yDAoXAFBkcPb&amp;index=15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721876" y="6490216"/>
            <a:ext cx="7700248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u="sng" dirty="0">
                <a:solidFill>
                  <a:srgbClr val="CC3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7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https://www.xiaohongshu.com/explore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721876" y="7052072"/>
            <a:ext cx="7700248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u="sng" dirty="0">
                <a:solidFill>
                  <a:srgbClr val="CC3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8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https://www.meetup.com/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42294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9503" y="4849773"/>
            <a:ext cx="5639276" cy="704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Thank you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9503" y="5892879"/>
            <a:ext cx="13051393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Minimates has the potential to create a stronger sense of community, foster meaningful connections, and enrich the lives of families. By advanced technology and building a supportive environment, it can empower parents and inspire a more connected and enjoyable family life.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2512" y="7229594"/>
            <a:ext cx="2318385" cy="38135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05367" y="1833682"/>
            <a:ext cx="2331244" cy="3833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57224"/>
            <a:ext cx="117030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The Need for Family-Friendly Community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1023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 today’s fast-paced world, where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work-life balance is often a challenge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parents are increasingly seeking ways to enrich their children's lives through social interaction and engaging activities.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599521" y="381023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Even though parents want their children to socialize,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planning successful playdates can be harder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than it seems.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510301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 solve these problems, this project aims to create a platform called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MiniMates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which simplifies the process of planning playdates.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5367" y="1099423"/>
            <a:ext cx="2331244" cy="38338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822966"/>
            <a:ext cx="58744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Highlighted Features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31270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7017306" y="31270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Explore Activities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3617476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Parents can easily discover different kind of activities and events in their area.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1270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908983" y="31270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Chatting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908983" y="361747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Minimates allows parents to chat with the other authors to know more about the activities.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80190" y="55510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017306" y="5551051"/>
            <a:ext cx="40505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Gemini AI recommandations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7017306" y="6041469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Minimates can generate activities list based on the user preferences which can be selected in the preference section, integrating Gemini to give parents playdate recommandations.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96941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8907" y="2680216"/>
            <a:ext cx="1806416" cy="29706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5077" y="3240881"/>
            <a:ext cx="4394002" cy="549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Technologies</a:t>
            </a:r>
            <a:endParaRPr lang="en-US" sz="3450" dirty="0"/>
          </a:p>
        </p:txBody>
      </p:sp>
      <p:sp>
        <p:nvSpPr>
          <p:cNvPr id="5" name="Shape 1"/>
          <p:cNvSpPr/>
          <p:nvPr/>
        </p:nvSpPr>
        <p:spPr>
          <a:xfrm>
            <a:off x="615077" y="4053721"/>
            <a:ext cx="4349591" cy="1414224"/>
          </a:xfrm>
          <a:prstGeom prst="roundRect">
            <a:avLst>
              <a:gd name="adj" fmla="val 522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798433" y="4237077"/>
            <a:ext cx="2196941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FrontEnd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798433" y="4617006"/>
            <a:ext cx="3982879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Flutter</a:t>
            </a:r>
            <a:endParaRPr lang="en-US" sz="1350" dirty="0"/>
          </a:p>
        </p:txBody>
      </p:sp>
      <p:sp>
        <p:nvSpPr>
          <p:cNvPr id="8" name="Shape 4"/>
          <p:cNvSpPr/>
          <p:nvPr/>
        </p:nvSpPr>
        <p:spPr>
          <a:xfrm>
            <a:off x="5140404" y="4053721"/>
            <a:ext cx="4349591" cy="1414224"/>
          </a:xfrm>
          <a:prstGeom prst="roundRect">
            <a:avLst>
              <a:gd name="adj" fmla="val 522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5323761" y="4237077"/>
            <a:ext cx="2196941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BackEnd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5323761" y="4617006"/>
            <a:ext cx="3982879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Firebase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5323761" y="5003483"/>
            <a:ext cx="3982879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12" name="Shape 8"/>
          <p:cNvSpPr/>
          <p:nvPr/>
        </p:nvSpPr>
        <p:spPr>
          <a:xfrm>
            <a:off x="9665732" y="4053721"/>
            <a:ext cx="4349591" cy="1414224"/>
          </a:xfrm>
          <a:prstGeom prst="roundRect">
            <a:avLst>
              <a:gd name="adj" fmla="val 522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849088" y="4237077"/>
            <a:ext cx="2196941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DataBase</a:t>
            </a:r>
            <a:endParaRPr lang="en-US" sz="1700" dirty="0"/>
          </a:p>
        </p:txBody>
      </p:sp>
      <p:sp>
        <p:nvSpPr>
          <p:cNvPr id="14" name="Text 10"/>
          <p:cNvSpPr/>
          <p:nvPr/>
        </p:nvSpPr>
        <p:spPr>
          <a:xfrm>
            <a:off x="9849088" y="4617006"/>
            <a:ext cx="3982879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Firestore</a:t>
            </a:r>
            <a:endParaRPr lang="en-US" sz="1350" dirty="0"/>
          </a:p>
        </p:txBody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2062" y="5780365"/>
            <a:ext cx="2522101" cy="1801535"/>
          </a:xfrm>
          <a:prstGeom prst="rect">
            <a:avLst/>
          </a:prstGeom>
        </p:spPr>
      </p:pic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4656" y="5780365"/>
            <a:ext cx="1801535" cy="1801535"/>
          </a:xfrm>
          <a:prstGeom prst="rect">
            <a:avLst/>
          </a:prstGeom>
        </p:spPr>
      </p:pic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6685" y="5780365"/>
            <a:ext cx="1801535" cy="18015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043" y="566499"/>
            <a:ext cx="5159097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Changes to proposal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91831" y="1519238"/>
            <a:ext cx="2117527" cy="34825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21043" y="2099191"/>
            <a:ext cx="13188315" cy="5008959"/>
          </a:xfrm>
          <a:prstGeom prst="roundRect">
            <a:avLst>
              <a:gd name="adj" fmla="val 172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28663" y="2106811"/>
            <a:ext cx="13171646" cy="5919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36069" y="2238018"/>
            <a:ext cx="3974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Original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329952" y="2238018"/>
            <a:ext cx="397049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Final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720024" y="2238018"/>
            <a:ext cx="3974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Reason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28663" y="2698790"/>
            <a:ext cx="13171646" cy="5919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936069" y="2829997"/>
            <a:ext cx="3974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Kids Matching Feature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329952" y="2829997"/>
            <a:ext cx="397049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 kids matching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720024" y="2829997"/>
            <a:ext cx="3974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Privacy concerns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8663" y="3290768"/>
            <a:ext cx="13171646" cy="137469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936069" y="3421975"/>
            <a:ext cx="3974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Text-based locations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329952" y="3421975"/>
            <a:ext cx="3970496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Switched to using geolocation (lat/lng) and Google Maps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329952" y="4204692"/>
            <a:ext cx="397049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9720024" y="3421975"/>
            <a:ext cx="3974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Improves accuracy and context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728663" y="4665464"/>
            <a:ext cx="13171646" cy="9215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936069" y="4796671"/>
            <a:ext cx="3974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 comment section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329952" y="4796671"/>
            <a:ext cx="3970496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Added threaded replies and likes on comments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9720024" y="4796671"/>
            <a:ext cx="3974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Better social interaction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728663" y="5587008"/>
            <a:ext cx="13171646" cy="5919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936069" y="5718215"/>
            <a:ext cx="3974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 chatting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5329952" y="5718215"/>
            <a:ext cx="397049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Added chatting feature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720024" y="5718215"/>
            <a:ext cx="3974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Better connection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728663" y="6178987"/>
            <a:ext cx="13171646" cy="9215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4"/>
          <p:cNvSpPr/>
          <p:nvPr/>
        </p:nvSpPr>
        <p:spPr>
          <a:xfrm>
            <a:off x="936069" y="6310193"/>
            <a:ext cx="3974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analysis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5329952" y="6310193"/>
            <a:ext cx="3970496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 analysis and Integrated Gemini AI to enhance suggestions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9720024" y="6310193"/>
            <a:ext cx="3974306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hardness of preparing the data, and do the data analysis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721043" y="7339846"/>
            <a:ext cx="13188315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User Guide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67943" y="836176"/>
            <a:ext cx="1165622" cy="191691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35" y="1282898"/>
            <a:ext cx="10308312" cy="6107668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7518083"/>
            <a:ext cx="10308312" cy="49478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396835" y="12593479"/>
            <a:ext cx="10308312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7" name="Text 2"/>
          <p:cNvSpPr/>
          <p:nvPr/>
        </p:nvSpPr>
        <p:spPr>
          <a:xfrm>
            <a:off x="10989469" y="1257419"/>
            <a:ext cx="325159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app includes five main sections, they are home page, add page, myevents page, profile page and chats page.</a:t>
            </a:r>
            <a:endParaRPr lang="en-US" sz="850" dirty="0"/>
          </a:p>
        </p:txBody>
      </p:sp>
      <p:sp>
        <p:nvSpPr>
          <p:cNvPr id="8" name="Text 3"/>
          <p:cNvSpPr/>
          <p:nvPr/>
        </p:nvSpPr>
        <p:spPr>
          <a:xfrm>
            <a:off x="10989469" y="1722358"/>
            <a:ext cx="325159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user guide will guide the user explore the minimates step by step.</a:t>
            </a:r>
            <a:endParaRPr lang="en-US" sz="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248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932" y="3448050"/>
            <a:ext cx="6354128" cy="70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Evaluation Techniques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90932" y="4493181"/>
            <a:ext cx="4198858" cy="3113246"/>
          </a:xfrm>
          <a:prstGeom prst="roundRect">
            <a:avLst>
              <a:gd name="adj" fmla="val 304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4533" y="4726781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User Interview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4533" y="5215414"/>
            <a:ext cx="3731657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Collected quick feedback via direct interaction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4533" y="6073854"/>
            <a:ext cx="3731657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Adjusted: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4533" y="6570821"/>
            <a:ext cx="3731657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Trigger Gemini on app start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4533" y="7011352"/>
            <a:ext cx="3731657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Improved add post validation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5771" y="4493181"/>
            <a:ext cx="4198858" cy="3113246"/>
          </a:xfrm>
          <a:prstGeom prst="roundRect">
            <a:avLst>
              <a:gd name="adj" fmla="val 304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449372" y="4726781"/>
            <a:ext cx="3086219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Existing Benchmarks 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449372" y="5215414"/>
            <a:ext cx="3731657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Meetup and REDnote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449372" y="5712381"/>
            <a:ext cx="3731657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Adjusted: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5449372" y="6209347"/>
            <a:ext cx="3731657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 chatting 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449372" y="6649879"/>
            <a:ext cx="3731657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 comments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9640610" y="4493181"/>
            <a:ext cx="4198858" cy="3113246"/>
          </a:xfrm>
          <a:prstGeom prst="roundRect">
            <a:avLst>
              <a:gd name="adj" fmla="val 304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874210" y="4726781"/>
            <a:ext cx="3731657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Questionnaire using google form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9874210" y="5568553"/>
            <a:ext cx="3731657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 people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874210" y="6065520"/>
            <a:ext cx="3731657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 be Adjusted: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9874210" y="6562487"/>
            <a:ext cx="3731657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 an activity map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95568"/>
            <a:ext cx="72649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Reflection and Discussion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44509"/>
            <a:ext cx="6408063" cy="2206585"/>
          </a:xfrm>
          <a:prstGeom prst="roundRect">
            <a:avLst>
              <a:gd name="adj" fmla="val 431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8789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36936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updates causing widget rebuild issues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5811560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State management for updating.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625375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Workflow and user flow adjustments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8667" y="4644509"/>
            <a:ext cx="6408063" cy="2206585"/>
          </a:xfrm>
          <a:prstGeom prst="roundRect">
            <a:avLst>
              <a:gd name="adj" fmla="val 431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663101" y="48789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Lessons Learned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 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663101" y="536936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Features Are Powerful but Tricky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663101" y="5811560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Time Management is Key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71062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5367" y="1193006"/>
            <a:ext cx="2331244" cy="38338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9165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Project Timeline</a:t>
            </a:r>
            <a:endParaRPr lang="en-US" sz="44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2965490"/>
            <a:ext cx="7556421" cy="40709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2025-04-13T20:46:47Z</dcterms:created>
  <dcterms:modified xsi:type="dcterms:W3CDTF">2025-04-13T20:46:47Z</dcterms:modified>
</cp:coreProperties>
</file>